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4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03BA9A-7439-47E9-A27D-489093429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10E6F7-A55B-48DD-AB13-BC77E1E6F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2F7FE7-2BA1-48F5-9AAD-085607B0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37513B-DBAA-4149-9A05-EFD39243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5FAEEE-E014-466E-8F32-7BF325D8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86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9D9B8B-FA1C-4F5B-96E5-1B59EBBA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F90980-DB24-4B9C-B81B-15D486C9A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5AC847-F118-4AB9-A788-28AD2F37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B9DDDA-0C37-4510-92B6-64830E81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EA7A1D-5156-40A3-B8FB-DF0104EC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36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EEF492-0240-418A-8023-0C51E6BBB2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0740F6-DEE2-4A06-8B64-2785DE4B6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6D747C-FFE2-41E4-8498-C6049121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7C251-832D-43FA-9971-581F5D29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596E65-C485-405A-AFCC-F4BECEC6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014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167105-4E85-4CA2-9C9F-FF2B36BF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708155-1FE5-4611-A477-D698DA37F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56B3B8-BAD5-4313-AF0C-7292B9C0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3621B8-1D82-4A7A-907F-148C196FD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559486-AAA0-40B1-8214-7387D281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274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B87C55-9CDD-4218-A1B5-5FA06DBF6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84D636-8548-40B6-A43B-ED8DB9FDB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19D124-5E9F-4223-A76C-8D61FC3B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5CE80C-2837-45F8-A473-5A1C1B366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5102F5-E5C7-4579-995C-F78D3062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55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41C32-BBE0-4BDB-ADE8-F2C1E5491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6177EE-6E11-48A1-A8BF-15FCA827C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58DDEA-3CC0-4FBB-BC33-FC8B70B6F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C8F6D9-6358-4579-98F7-6DA15144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CF6916-5A33-44A4-AF69-3671E0CC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698AC8-F3AF-4B0E-9E79-FA7E0569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386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0EA8B-62B5-42EE-8778-10EC9B5BF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3F386C-6FC9-4D34-A7ED-5F6FF088A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9D73C5-161C-43D2-A245-74F2FCDF0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D845B1-71E5-4CC8-A380-7B2F43FEE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24452B-3B19-4A1F-8CAD-EE7CC7D7D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B7403B6-523D-4C7A-BF79-5AD4868E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6C6E3E5-5796-42A5-A6BF-53FE2C3AA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8530DD1-43A8-4DE1-B823-AA22ED64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45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012DB-64F3-453A-B716-46F0E1FD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187996-6A68-4CC3-A532-0ED94B93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0CF798-AD65-48C0-829F-F2D66D7E1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B8F245-0016-4831-882D-6E18153A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07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87B349-7D3B-40E7-A682-87228612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EEC6E25-92AF-4AFF-B240-F3C03B99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ACEF19-D432-47E4-9C9F-E1614EA6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262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AE7BF-DAFB-403D-A741-E27D347BD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B95A8A-D85D-4432-8D3A-D21E46195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610FFD-E6CF-4806-9183-E4D5C7215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962A60-D144-4C7A-95CB-51A7A0C6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245088-04C3-4823-B179-277CF3AC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86E05B-59CD-45C4-93DA-84229669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97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CE44D-17B9-4452-BA36-8FF88EA6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261DAA-96E9-49FA-B4C1-41CD786B0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4EFCDD-F288-457D-9A97-6D834A664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A87BE0-125D-450F-A73F-19813077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51B0E2-B413-449C-8B7B-39B4B137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4B3C16-1D96-4A07-A840-77EB3FE3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16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0F4A1E-5791-4B72-92B4-0FF7ABE2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34B7C9-B133-423D-B655-383547531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744B70-C108-4BC8-AA47-5FBC14AD0E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07A9C-DB68-48B0-8C34-449C02507890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C99A9-4079-40D8-859D-F0C71B7186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54E024-B25F-4EC4-AA7F-64EEFB2C1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E72E1-A377-4C12-A3D1-3599ADFE34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775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F68CE2B8-D259-432C-90DB-F1567B53C679}"/>
              </a:ext>
            </a:extLst>
          </p:cNvPr>
          <p:cNvSpPr/>
          <p:nvPr/>
        </p:nvSpPr>
        <p:spPr>
          <a:xfrm>
            <a:off x="502572" y="2066130"/>
            <a:ext cx="7419902" cy="4369572"/>
          </a:xfrm>
          <a:prstGeom prst="triangle">
            <a:avLst>
              <a:gd name="adj" fmla="val 4924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C1091EBA-5FC0-4ED1-81F9-06BE16073495}"/>
              </a:ext>
            </a:extLst>
          </p:cNvPr>
          <p:cNvCxnSpPr>
            <a:cxnSpLocks/>
            <a:stCxn id="4" idx="1"/>
            <a:endCxn id="4" idx="5"/>
          </p:cNvCxnSpPr>
          <p:nvPr/>
        </p:nvCxnSpPr>
        <p:spPr>
          <a:xfrm>
            <a:off x="2329612" y="4250916"/>
            <a:ext cx="370995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6E04CF0-A299-4C63-9F1B-32B33D09D3D4}"/>
              </a:ext>
            </a:extLst>
          </p:cNvPr>
          <p:cNvCxnSpPr/>
          <p:nvPr/>
        </p:nvCxnSpPr>
        <p:spPr>
          <a:xfrm>
            <a:off x="1368110" y="5395658"/>
            <a:ext cx="56399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27AA774-9C90-4954-89D8-E643D8F1260B}"/>
              </a:ext>
            </a:extLst>
          </p:cNvPr>
          <p:cNvCxnSpPr>
            <a:cxnSpLocks/>
          </p:cNvCxnSpPr>
          <p:nvPr/>
        </p:nvCxnSpPr>
        <p:spPr>
          <a:xfrm>
            <a:off x="3517997" y="2819981"/>
            <a:ext cx="13122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CA63690C-E603-4FA7-8734-C9A6BC3AB631}"/>
              </a:ext>
            </a:extLst>
          </p:cNvPr>
          <p:cNvCxnSpPr>
            <a:cxnSpLocks/>
          </p:cNvCxnSpPr>
          <p:nvPr/>
        </p:nvCxnSpPr>
        <p:spPr>
          <a:xfrm>
            <a:off x="2917703" y="3517997"/>
            <a:ext cx="249889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8C025DE-B6C0-45A8-9069-90A62F7C184D}"/>
              </a:ext>
            </a:extLst>
          </p:cNvPr>
          <p:cNvSpPr txBox="1"/>
          <p:nvPr/>
        </p:nvSpPr>
        <p:spPr>
          <a:xfrm>
            <a:off x="8042594" y="1319248"/>
            <a:ext cx="39478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Organización política azteca</a:t>
            </a:r>
          </a:p>
          <a:p>
            <a:r>
              <a:rPr lang="es-MX" sz="1600" b="1" dirty="0"/>
              <a:t>Tlatoani</a:t>
            </a:r>
            <a:r>
              <a:rPr lang="es-MX" sz="1600" dirty="0"/>
              <a:t>: era el jefe del ejército, el supremo sacerdote, dictaba justicia y promulgaba las leyes. Lideraba el consejo supremo donde se tomaban las decisiones más importantes del imperio. Sus sucesores, en general uno de sus familiares directos, heredaban su poder y privilegios, siendo elegidos por el consejo.</a:t>
            </a:r>
          </a:p>
          <a:p>
            <a:r>
              <a:rPr lang="es-MX" sz="1600" b="1" dirty="0" err="1"/>
              <a:t>Cihuacohuatl</a:t>
            </a:r>
            <a:r>
              <a:rPr lang="es-MX" sz="1600" dirty="0"/>
              <a:t>: viceemperador, asistente y consejero privado del gobernante, que lo reemplazaba en su ausencia.</a:t>
            </a:r>
          </a:p>
          <a:p>
            <a:r>
              <a:rPr lang="es-MX" sz="1600" b="1" dirty="0" err="1"/>
              <a:t>Tlacochcalcatl</a:t>
            </a:r>
            <a:r>
              <a:rPr lang="es-MX" sz="1600" dirty="0"/>
              <a:t>: general del ejército, tenía a cargo los asuntos militares del imperio.</a:t>
            </a:r>
          </a:p>
          <a:p>
            <a:r>
              <a:rPr lang="es-MX" sz="1600" b="1" dirty="0" err="1"/>
              <a:t>Tlatoque</a:t>
            </a:r>
            <a:r>
              <a:rPr lang="es-MX" sz="1600" dirty="0"/>
              <a:t>: gobernante de cada </a:t>
            </a:r>
            <a:r>
              <a:rPr lang="es-MX" sz="1600" dirty="0" err="1"/>
              <a:t>altepetl</a:t>
            </a:r>
            <a:r>
              <a:rPr lang="es-MX" sz="1600" dirty="0"/>
              <a:t>, las grandes provincias en que se dividía el imperio.</a:t>
            </a:r>
          </a:p>
          <a:p>
            <a:r>
              <a:rPr lang="es-MX" sz="1600" b="1" dirty="0" err="1"/>
              <a:t>Calpullec</a:t>
            </a:r>
            <a:r>
              <a:rPr lang="es-MX" sz="1600" dirty="0"/>
              <a:t>: dirigente de los calpulli, es decir, de un grupo de familias que descendían de un antepasado común y que habitaban un espacio común. Cada provincia azteca estaba compuesta por varios calpulli.</a:t>
            </a:r>
            <a:endParaRPr lang="es-CL" sz="16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7A222DC-AE95-4248-B66A-6D1DC3E62904}"/>
              </a:ext>
            </a:extLst>
          </p:cNvPr>
          <p:cNvSpPr txBox="1"/>
          <p:nvPr/>
        </p:nvSpPr>
        <p:spPr>
          <a:xfrm>
            <a:off x="642175" y="1319248"/>
            <a:ext cx="6571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Completa la pirámide que represente la organización política azteca.</a:t>
            </a:r>
          </a:p>
          <a:p>
            <a:r>
              <a:rPr lang="es-CL" dirty="0"/>
              <a:t>Utiliza el texto presentado o bien consulta la página 151 de tu libro.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326F138A-3639-4D31-A58E-B406C28A2031}"/>
              </a:ext>
            </a:extLst>
          </p:cNvPr>
          <p:cNvSpPr/>
          <p:nvPr/>
        </p:nvSpPr>
        <p:spPr>
          <a:xfrm>
            <a:off x="2087891" y="299476"/>
            <a:ext cx="69817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Organización política de los Aztecas</a:t>
            </a:r>
          </a:p>
        </p:txBody>
      </p:sp>
    </p:spTree>
    <p:extLst>
      <p:ext uri="{BB962C8B-B14F-4D97-AF65-F5344CB8AC3E}">
        <p14:creationId xmlns:p14="http://schemas.microsoft.com/office/powerpoint/2010/main" val="1082644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</dc:creator>
  <cp:lastModifiedBy>Jaime</cp:lastModifiedBy>
  <cp:revision>2</cp:revision>
  <dcterms:created xsi:type="dcterms:W3CDTF">2020-07-06T18:54:53Z</dcterms:created>
  <dcterms:modified xsi:type="dcterms:W3CDTF">2020-07-06T19:04:29Z</dcterms:modified>
</cp:coreProperties>
</file>